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2" r:id="rId2"/>
    <p:sldId id="263" r:id="rId3"/>
    <p:sldId id="264" r:id="rId4"/>
    <p:sldId id="265" r:id="rId5"/>
    <p:sldId id="266" r:id="rId6"/>
    <p:sldId id="258" r:id="rId7"/>
  </p:sldIdLst>
  <p:sldSz cx="13600113" cy="19046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87"/>
  </p:normalViewPr>
  <p:slideViewPr>
    <p:cSldViewPr snapToGrid="0">
      <p:cViewPr>
        <p:scale>
          <a:sx n="54" d="100"/>
          <a:sy n="54" d="100"/>
        </p:scale>
        <p:origin x="1624" y="-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009" y="3117155"/>
            <a:ext cx="11560096" cy="6631117"/>
          </a:xfrm>
        </p:spPr>
        <p:txBody>
          <a:bodyPr anchor="b"/>
          <a:lstStyle>
            <a:lvl1pPr algn="ctr">
              <a:defRPr sz="89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014" y="10003994"/>
            <a:ext cx="10200085" cy="4598572"/>
          </a:xfrm>
        </p:spPr>
        <p:txBody>
          <a:bodyPr/>
          <a:lstStyle>
            <a:lvl1pPr marL="0" indent="0" algn="ctr">
              <a:buNone/>
              <a:defRPr sz="3570"/>
            </a:lvl1pPr>
            <a:lvl2pPr marL="679994" indent="0" algn="ctr">
              <a:buNone/>
              <a:defRPr sz="2975"/>
            </a:lvl2pPr>
            <a:lvl3pPr marL="1359987" indent="0" algn="ctr">
              <a:buNone/>
              <a:defRPr sz="2677"/>
            </a:lvl3pPr>
            <a:lvl4pPr marL="2039981" indent="0" algn="ctr">
              <a:buNone/>
              <a:defRPr sz="2380"/>
            </a:lvl4pPr>
            <a:lvl5pPr marL="2719974" indent="0" algn="ctr">
              <a:buNone/>
              <a:defRPr sz="2380"/>
            </a:lvl5pPr>
            <a:lvl6pPr marL="3399968" indent="0" algn="ctr">
              <a:buNone/>
              <a:defRPr sz="2380"/>
            </a:lvl6pPr>
            <a:lvl7pPr marL="4079961" indent="0" algn="ctr">
              <a:buNone/>
              <a:defRPr sz="2380"/>
            </a:lvl7pPr>
            <a:lvl8pPr marL="4759955" indent="0" algn="ctr">
              <a:buNone/>
              <a:defRPr sz="2380"/>
            </a:lvl8pPr>
            <a:lvl9pPr marL="5439948" indent="0" algn="ctr">
              <a:buNone/>
              <a:defRPr sz="238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09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44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582" y="1014067"/>
            <a:ext cx="2932524" cy="161413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008" y="1014067"/>
            <a:ext cx="8627572" cy="161413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11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69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925" y="4748485"/>
            <a:ext cx="11730097" cy="7922949"/>
          </a:xfrm>
        </p:spPr>
        <p:txBody>
          <a:bodyPr anchor="b"/>
          <a:lstStyle>
            <a:lvl1pPr>
              <a:defRPr sz="89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925" y="12746388"/>
            <a:ext cx="11730097" cy="4166492"/>
          </a:xfrm>
        </p:spPr>
        <p:txBody>
          <a:bodyPr/>
          <a:lstStyle>
            <a:lvl1pPr marL="0" indent="0">
              <a:buNone/>
              <a:defRPr sz="3570">
                <a:solidFill>
                  <a:schemeClr val="tx1"/>
                </a:solidFill>
              </a:defRPr>
            </a:lvl1pPr>
            <a:lvl2pPr marL="679994" indent="0">
              <a:buNone/>
              <a:defRPr sz="2975">
                <a:solidFill>
                  <a:schemeClr val="tx1">
                    <a:tint val="75000"/>
                  </a:schemeClr>
                </a:solidFill>
              </a:defRPr>
            </a:lvl2pPr>
            <a:lvl3pPr marL="1359987" indent="0">
              <a:buNone/>
              <a:defRPr sz="2677">
                <a:solidFill>
                  <a:schemeClr val="tx1">
                    <a:tint val="75000"/>
                  </a:schemeClr>
                </a:solidFill>
              </a:defRPr>
            </a:lvl3pPr>
            <a:lvl4pPr marL="2039981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4pPr>
            <a:lvl5pPr marL="2719974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5pPr>
            <a:lvl6pPr marL="3399968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6pPr>
            <a:lvl7pPr marL="4079961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7pPr>
            <a:lvl8pPr marL="4759955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8pPr>
            <a:lvl9pPr marL="5439948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1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008" y="5070336"/>
            <a:ext cx="5780048" cy="1208503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5057" y="5070336"/>
            <a:ext cx="5780048" cy="1208503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2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79" y="1014071"/>
            <a:ext cx="11730097" cy="368150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781" y="4669119"/>
            <a:ext cx="5753484" cy="2288263"/>
          </a:xfrm>
        </p:spPr>
        <p:txBody>
          <a:bodyPr anchor="b"/>
          <a:lstStyle>
            <a:lvl1pPr marL="0" indent="0">
              <a:buNone/>
              <a:defRPr sz="3570" b="1"/>
            </a:lvl1pPr>
            <a:lvl2pPr marL="679994" indent="0">
              <a:buNone/>
              <a:defRPr sz="2975" b="1"/>
            </a:lvl2pPr>
            <a:lvl3pPr marL="1359987" indent="0">
              <a:buNone/>
              <a:defRPr sz="2677" b="1"/>
            </a:lvl3pPr>
            <a:lvl4pPr marL="2039981" indent="0">
              <a:buNone/>
              <a:defRPr sz="2380" b="1"/>
            </a:lvl4pPr>
            <a:lvl5pPr marL="2719974" indent="0">
              <a:buNone/>
              <a:defRPr sz="2380" b="1"/>
            </a:lvl5pPr>
            <a:lvl6pPr marL="3399968" indent="0">
              <a:buNone/>
              <a:defRPr sz="2380" b="1"/>
            </a:lvl6pPr>
            <a:lvl7pPr marL="4079961" indent="0">
              <a:buNone/>
              <a:defRPr sz="2380" b="1"/>
            </a:lvl7pPr>
            <a:lvl8pPr marL="4759955" indent="0">
              <a:buNone/>
              <a:defRPr sz="2380" b="1"/>
            </a:lvl8pPr>
            <a:lvl9pPr marL="5439948" indent="0">
              <a:buNone/>
              <a:defRPr sz="23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781" y="6957382"/>
            <a:ext cx="5753484" cy="102332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5058" y="4669119"/>
            <a:ext cx="5781819" cy="2288263"/>
          </a:xfrm>
        </p:spPr>
        <p:txBody>
          <a:bodyPr anchor="b"/>
          <a:lstStyle>
            <a:lvl1pPr marL="0" indent="0">
              <a:buNone/>
              <a:defRPr sz="3570" b="1"/>
            </a:lvl1pPr>
            <a:lvl2pPr marL="679994" indent="0">
              <a:buNone/>
              <a:defRPr sz="2975" b="1"/>
            </a:lvl2pPr>
            <a:lvl3pPr marL="1359987" indent="0">
              <a:buNone/>
              <a:defRPr sz="2677" b="1"/>
            </a:lvl3pPr>
            <a:lvl4pPr marL="2039981" indent="0">
              <a:buNone/>
              <a:defRPr sz="2380" b="1"/>
            </a:lvl4pPr>
            <a:lvl5pPr marL="2719974" indent="0">
              <a:buNone/>
              <a:defRPr sz="2380" b="1"/>
            </a:lvl5pPr>
            <a:lvl6pPr marL="3399968" indent="0">
              <a:buNone/>
              <a:defRPr sz="2380" b="1"/>
            </a:lvl6pPr>
            <a:lvl7pPr marL="4079961" indent="0">
              <a:buNone/>
              <a:defRPr sz="2380" b="1"/>
            </a:lvl7pPr>
            <a:lvl8pPr marL="4759955" indent="0">
              <a:buNone/>
              <a:defRPr sz="2380" b="1"/>
            </a:lvl8pPr>
            <a:lvl9pPr marL="5439948" indent="0">
              <a:buNone/>
              <a:defRPr sz="23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058" y="6957382"/>
            <a:ext cx="5781819" cy="102332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87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1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10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79" y="1269788"/>
            <a:ext cx="4386390" cy="4444259"/>
          </a:xfrm>
        </p:spPr>
        <p:txBody>
          <a:bodyPr anchor="b"/>
          <a:lstStyle>
            <a:lvl1pPr>
              <a:defRPr sz="475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820" y="2742394"/>
            <a:ext cx="6885057" cy="13535591"/>
          </a:xfrm>
        </p:spPr>
        <p:txBody>
          <a:bodyPr/>
          <a:lstStyle>
            <a:lvl1pPr>
              <a:defRPr sz="4759"/>
            </a:lvl1pPr>
            <a:lvl2pPr>
              <a:defRPr sz="4164"/>
            </a:lvl2pPr>
            <a:lvl3pPr>
              <a:defRPr sz="3570"/>
            </a:lvl3pPr>
            <a:lvl4pPr>
              <a:defRPr sz="2975"/>
            </a:lvl4pPr>
            <a:lvl5pPr>
              <a:defRPr sz="2975"/>
            </a:lvl5pPr>
            <a:lvl6pPr>
              <a:defRPr sz="2975"/>
            </a:lvl6pPr>
            <a:lvl7pPr>
              <a:defRPr sz="2975"/>
            </a:lvl7pPr>
            <a:lvl8pPr>
              <a:defRPr sz="2975"/>
            </a:lvl8pPr>
            <a:lvl9pPr>
              <a:defRPr sz="29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779" y="5714047"/>
            <a:ext cx="4386390" cy="10585980"/>
          </a:xfrm>
        </p:spPr>
        <p:txBody>
          <a:bodyPr/>
          <a:lstStyle>
            <a:lvl1pPr marL="0" indent="0">
              <a:buNone/>
              <a:defRPr sz="2380"/>
            </a:lvl1pPr>
            <a:lvl2pPr marL="679994" indent="0">
              <a:buNone/>
              <a:defRPr sz="2082"/>
            </a:lvl2pPr>
            <a:lvl3pPr marL="1359987" indent="0">
              <a:buNone/>
              <a:defRPr sz="1785"/>
            </a:lvl3pPr>
            <a:lvl4pPr marL="2039981" indent="0">
              <a:buNone/>
              <a:defRPr sz="1487"/>
            </a:lvl4pPr>
            <a:lvl5pPr marL="2719974" indent="0">
              <a:buNone/>
              <a:defRPr sz="1487"/>
            </a:lvl5pPr>
            <a:lvl6pPr marL="3399968" indent="0">
              <a:buNone/>
              <a:defRPr sz="1487"/>
            </a:lvl6pPr>
            <a:lvl7pPr marL="4079961" indent="0">
              <a:buNone/>
              <a:defRPr sz="1487"/>
            </a:lvl7pPr>
            <a:lvl8pPr marL="4759955" indent="0">
              <a:buNone/>
              <a:defRPr sz="1487"/>
            </a:lvl8pPr>
            <a:lvl9pPr marL="5439948" indent="0">
              <a:buNone/>
              <a:defRPr sz="14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27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79" y="1269788"/>
            <a:ext cx="4386390" cy="4444259"/>
          </a:xfrm>
        </p:spPr>
        <p:txBody>
          <a:bodyPr anchor="b"/>
          <a:lstStyle>
            <a:lvl1pPr>
              <a:defRPr sz="475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81820" y="2742394"/>
            <a:ext cx="6885057" cy="13535591"/>
          </a:xfrm>
        </p:spPr>
        <p:txBody>
          <a:bodyPr anchor="t"/>
          <a:lstStyle>
            <a:lvl1pPr marL="0" indent="0">
              <a:buNone/>
              <a:defRPr sz="4759"/>
            </a:lvl1pPr>
            <a:lvl2pPr marL="679994" indent="0">
              <a:buNone/>
              <a:defRPr sz="4164"/>
            </a:lvl2pPr>
            <a:lvl3pPr marL="1359987" indent="0">
              <a:buNone/>
              <a:defRPr sz="3570"/>
            </a:lvl3pPr>
            <a:lvl4pPr marL="2039981" indent="0">
              <a:buNone/>
              <a:defRPr sz="2975"/>
            </a:lvl4pPr>
            <a:lvl5pPr marL="2719974" indent="0">
              <a:buNone/>
              <a:defRPr sz="2975"/>
            </a:lvl5pPr>
            <a:lvl6pPr marL="3399968" indent="0">
              <a:buNone/>
              <a:defRPr sz="2975"/>
            </a:lvl6pPr>
            <a:lvl7pPr marL="4079961" indent="0">
              <a:buNone/>
              <a:defRPr sz="2975"/>
            </a:lvl7pPr>
            <a:lvl8pPr marL="4759955" indent="0">
              <a:buNone/>
              <a:defRPr sz="2975"/>
            </a:lvl8pPr>
            <a:lvl9pPr marL="5439948" indent="0">
              <a:buNone/>
              <a:defRPr sz="297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779" y="5714047"/>
            <a:ext cx="4386390" cy="10585980"/>
          </a:xfrm>
        </p:spPr>
        <p:txBody>
          <a:bodyPr/>
          <a:lstStyle>
            <a:lvl1pPr marL="0" indent="0">
              <a:buNone/>
              <a:defRPr sz="2380"/>
            </a:lvl1pPr>
            <a:lvl2pPr marL="679994" indent="0">
              <a:buNone/>
              <a:defRPr sz="2082"/>
            </a:lvl2pPr>
            <a:lvl3pPr marL="1359987" indent="0">
              <a:buNone/>
              <a:defRPr sz="1785"/>
            </a:lvl3pPr>
            <a:lvl4pPr marL="2039981" indent="0">
              <a:buNone/>
              <a:defRPr sz="1487"/>
            </a:lvl4pPr>
            <a:lvl5pPr marL="2719974" indent="0">
              <a:buNone/>
              <a:defRPr sz="1487"/>
            </a:lvl5pPr>
            <a:lvl6pPr marL="3399968" indent="0">
              <a:buNone/>
              <a:defRPr sz="1487"/>
            </a:lvl6pPr>
            <a:lvl7pPr marL="4079961" indent="0">
              <a:buNone/>
              <a:defRPr sz="1487"/>
            </a:lvl7pPr>
            <a:lvl8pPr marL="4759955" indent="0">
              <a:buNone/>
              <a:defRPr sz="1487"/>
            </a:lvl8pPr>
            <a:lvl9pPr marL="5439948" indent="0">
              <a:buNone/>
              <a:defRPr sz="14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008" y="1014071"/>
            <a:ext cx="11730097" cy="368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008" y="5070336"/>
            <a:ext cx="11730097" cy="1208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5008" y="17653589"/>
            <a:ext cx="3060025" cy="101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836B-7B8E-5640-B060-3B8F1186A632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5038" y="17653589"/>
            <a:ext cx="4590038" cy="101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5080" y="17653589"/>
            <a:ext cx="3060025" cy="101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75D8-F602-9340-ABC7-36C1FB3F6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96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59987" rtl="0" eaLnBrk="1" latinLnBrk="0" hangingPunct="1">
        <a:lnSpc>
          <a:spcPct val="90000"/>
        </a:lnSpc>
        <a:spcBef>
          <a:spcPct val="0"/>
        </a:spcBef>
        <a:buNone/>
        <a:defRPr sz="6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997" indent="-339997" algn="l" defTabSz="1359987" rtl="0" eaLnBrk="1" latinLnBrk="0" hangingPunct="1">
        <a:lnSpc>
          <a:spcPct val="90000"/>
        </a:lnSpc>
        <a:spcBef>
          <a:spcPts val="1487"/>
        </a:spcBef>
        <a:buFont typeface="Arial" panose="020B0604020202020204" pitchFamily="34" charset="0"/>
        <a:buChar char="•"/>
        <a:defRPr sz="4164" kern="1200">
          <a:solidFill>
            <a:schemeClr val="tx1"/>
          </a:solidFill>
          <a:latin typeface="+mn-lt"/>
          <a:ea typeface="+mn-ea"/>
          <a:cs typeface="+mn-cs"/>
        </a:defRPr>
      </a:lvl1pPr>
      <a:lvl2pPr marL="1019990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3570" kern="1200">
          <a:solidFill>
            <a:schemeClr val="tx1"/>
          </a:solidFill>
          <a:latin typeface="+mn-lt"/>
          <a:ea typeface="+mn-ea"/>
          <a:cs typeface="+mn-cs"/>
        </a:defRPr>
      </a:lvl2pPr>
      <a:lvl3pPr marL="1699984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3pPr>
      <a:lvl4pPr marL="2379977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4pPr>
      <a:lvl5pPr marL="3059971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5pPr>
      <a:lvl6pPr marL="3739965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6pPr>
      <a:lvl7pPr marL="4419958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7pPr>
      <a:lvl8pPr marL="5099952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8pPr>
      <a:lvl9pPr marL="5779945" indent="-339997" algn="l" defTabSz="1359987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1pPr>
      <a:lvl2pPr marL="679994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2pPr>
      <a:lvl3pPr marL="1359987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3pPr>
      <a:lvl4pPr marL="2039981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4pPr>
      <a:lvl5pPr marL="2719974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5pPr>
      <a:lvl6pPr marL="3399968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6pPr>
      <a:lvl7pPr marL="4079961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7pPr>
      <a:lvl8pPr marL="4759955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8pPr>
      <a:lvl9pPr marL="5439948" algn="l" defTabSz="1359987" rtl="0" eaLnBrk="1" latinLnBrk="0" hangingPunct="1">
        <a:defRPr sz="26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9DA5442-B4BF-FF10-3971-A80ED3E593BB}"/>
              </a:ext>
            </a:extLst>
          </p:cNvPr>
          <p:cNvSpPr txBox="1"/>
          <p:nvPr/>
        </p:nvSpPr>
        <p:spPr>
          <a:xfrm>
            <a:off x="439792" y="17459695"/>
            <a:ext cx="4411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chemeClr val="bg1"/>
                </a:solidFill>
              </a:rPr>
              <a:t>lindenstraße</a:t>
            </a:r>
            <a:r>
              <a:rPr lang="de-AT" sz="2400" b="1" dirty="0">
                <a:solidFill>
                  <a:schemeClr val="bg1"/>
                </a:solidFill>
              </a:rPr>
              <a:t> 12 </a:t>
            </a:r>
          </a:p>
          <a:p>
            <a:r>
              <a:rPr lang="de-AT" sz="2400" b="1" dirty="0">
                <a:solidFill>
                  <a:schemeClr val="bg1"/>
                </a:solidFill>
              </a:rPr>
              <a:t>6543 Blumenstadt </a:t>
            </a:r>
            <a:r>
              <a:rPr lang="de-AT" sz="2400" b="1" dirty="0" err="1">
                <a:solidFill>
                  <a:schemeClr val="bg1"/>
                </a:solidFill>
              </a:rPr>
              <a:t>www.superduperseite.de</a:t>
            </a:r>
            <a:endParaRPr lang="de-AT" sz="2400" b="1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15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C92049B-EB95-908D-4BB0-0A0BC2CC0103}"/>
              </a:ext>
            </a:extLst>
          </p:cNvPr>
          <p:cNvSpPr txBox="1"/>
          <p:nvPr/>
        </p:nvSpPr>
        <p:spPr>
          <a:xfrm>
            <a:off x="439792" y="17459695"/>
            <a:ext cx="4411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chemeClr val="bg1"/>
                </a:solidFill>
              </a:rPr>
              <a:t>lindenstraße</a:t>
            </a:r>
            <a:r>
              <a:rPr lang="de-AT" sz="2400" b="1" dirty="0">
                <a:solidFill>
                  <a:schemeClr val="bg1"/>
                </a:solidFill>
              </a:rPr>
              <a:t> 12 </a:t>
            </a:r>
          </a:p>
          <a:p>
            <a:r>
              <a:rPr lang="de-AT" sz="2400" b="1" dirty="0">
                <a:solidFill>
                  <a:schemeClr val="bg1"/>
                </a:solidFill>
              </a:rPr>
              <a:t>6543 Blumenstadt </a:t>
            </a:r>
            <a:r>
              <a:rPr lang="de-AT" sz="2400" b="1" dirty="0" err="1">
                <a:solidFill>
                  <a:schemeClr val="bg1"/>
                </a:solidFill>
              </a:rPr>
              <a:t>www.superduperseite.de</a:t>
            </a:r>
            <a:endParaRPr lang="de-AT" sz="2400" b="1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93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B2121E0-4990-63BF-6D3C-EF6E9A016F99}"/>
              </a:ext>
            </a:extLst>
          </p:cNvPr>
          <p:cNvSpPr txBox="1"/>
          <p:nvPr/>
        </p:nvSpPr>
        <p:spPr>
          <a:xfrm>
            <a:off x="439792" y="17459695"/>
            <a:ext cx="4411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chemeClr val="bg1"/>
                </a:solidFill>
              </a:rPr>
              <a:t>lindenstraße</a:t>
            </a:r>
            <a:r>
              <a:rPr lang="de-AT" sz="2400" b="1" dirty="0">
                <a:solidFill>
                  <a:schemeClr val="bg1"/>
                </a:solidFill>
              </a:rPr>
              <a:t> 12 </a:t>
            </a:r>
          </a:p>
          <a:p>
            <a:r>
              <a:rPr lang="de-AT" sz="2400" b="1" dirty="0">
                <a:solidFill>
                  <a:schemeClr val="bg1"/>
                </a:solidFill>
              </a:rPr>
              <a:t>6543 Blumenstadt </a:t>
            </a:r>
            <a:r>
              <a:rPr lang="de-AT" sz="2400" b="1" dirty="0" err="1">
                <a:solidFill>
                  <a:schemeClr val="bg1"/>
                </a:solidFill>
              </a:rPr>
              <a:t>www.superduperseite.de</a:t>
            </a:r>
            <a:endParaRPr lang="de-AT" sz="2400" b="1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43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9E1FCF9-23D0-F923-F3C6-09E4C4A886F9}"/>
              </a:ext>
            </a:extLst>
          </p:cNvPr>
          <p:cNvSpPr txBox="1"/>
          <p:nvPr/>
        </p:nvSpPr>
        <p:spPr>
          <a:xfrm>
            <a:off x="9896613" y="17122811"/>
            <a:ext cx="441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lindenstraße</a:t>
            </a:r>
            <a:r>
              <a:rPr lang="de-AT" sz="2400" b="1" dirty="0"/>
              <a:t> 12 </a:t>
            </a:r>
          </a:p>
          <a:p>
            <a:r>
              <a:rPr lang="de-AT" sz="2400" b="1" dirty="0"/>
              <a:t>6543 Blumenstadt </a:t>
            </a:r>
            <a:r>
              <a:rPr lang="de-AT" sz="2400" b="1" dirty="0" err="1"/>
              <a:t>www.superduperseite.de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289097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7E4AED9-17BC-636D-BD63-4B25A865277D}"/>
              </a:ext>
            </a:extLst>
          </p:cNvPr>
          <p:cNvSpPr txBox="1"/>
          <p:nvPr/>
        </p:nvSpPr>
        <p:spPr>
          <a:xfrm>
            <a:off x="9896613" y="17122811"/>
            <a:ext cx="441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lindenstraße</a:t>
            </a:r>
            <a:r>
              <a:rPr lang="de-AT" sz="2400" b="1" dirty="0"/>
              <a:t> 12 </a:t>
            </a:r>
          </a:p>
          <a:p>
            <a:r>
              <a:rPr lang="de-AT" sz="2400" b="1" dirty="0"/>
              <a:t>6543 Blumenstadt </a:t>
            </a:r>
            <a:r>
              <a:rPr lang="de-AT" sz="2400" b="1" dirty="0" err="1"/>
              <a:t>www.superduperseite.de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322762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573F5F1-9B3C-B962-6817-2E695265B8D1}"/>
              </a:ext>
            </a:extLst>
          </p:cNvPr>
          <p:cNvSpPr txBox="1"/>
          <p:nvPr/>
        </p:nvSpPr>
        <p:spPr>
          <a:xfrm>
            <a:off x="1394086" y="16156898"/>
            <a:ext cx="4946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1010, Wien,  Maximilianstraße 10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576B08-951D-454C-17F7-531B4C184A87}"/>
              </a:ext>
            </a:extLst>
          </p:cNvPr>
          <p:cNvSpPr txBox="1"/>
          <p:nvPr/>
        </p:nvSpPr>
        <p:spPr>
          <a:xfrm>
            <a:off x="1394086" y="16744013"/>
            <a:ext cx="3717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+43 666 333 22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767E47-16CC-DA9B-EFCB-4A639C42D6BB}"/>
              </a:ext>
            </a:extLst>
          </p:cNvPr>
          <p:cNvSpPr txBox="1"/>
          <p:nvPr/>
        </p:nvSpPr>
        <p:spPr>
          <a:xfrm>
            <a:off x="1394086" y="17331128"/>
            <a:ext cx="3717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www.vereinxy.at</a:t>
            </a:r>
            <a:endParaRPr lang="de-DE" sz="20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4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61</Words>
  <Application>Microsoft Macintosh PowerPoint</Application>
  <PresentationFormat>Benutzerdefiniert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j58m7hlhlc@univie.onmicrosoft.com</dc:creator>
  <cp:lastModifiedBy>j58m7hlhlc@univie.onmicrosoft.com</cp:lastModifiedBy>
  <cp:revision>2</cp:revision>
  <dcterms:created xsi:type="dcterms:W3CDTF">2023-10-18T15:22:02Z</dcterms:created>
  <dcterms:modified xsi:type="dcterms:W3CDTF">2023-10-19T07:44:07Z</dcterms:modified>
</cp:coreProperties>
</file>