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30"/>
  </p:notesMasterIdLst>
  <p:handoutMasterIdLst>
    <p:handoutMasterId r:id="rId31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</p:sldIdLst>
  <p:sldSz cx="6858000" cy="9906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4"/>
    <p:restoredTop sz="94687"/>
  </p:normalViewPr>
  <p:slideViewPr>
    <p:cSldViewPr snapToGrid="0">
      <p:cViewPr>
        <p:scale>
          <a:sx n="85" d="100"/>
          <a:sy n="85" d="100"/>
        </p:scale>
        <p:origin x="1800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9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22D3DC8-A978-DEB4-7200-8BC80350EE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515D92B-E1F5-478E-8551-2CDB04E533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7ADDD-DC92-B142-94C8-5A5A2EF5917D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DDAA2C-8203-A01E-F9D1-F52EC55CED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8435F-ED60-AF22-B1C5-51070813A1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49771-9615-E443-AB76-EC9EA920B0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463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2B1F6-18EF-D84E-931D-35E2997F5F38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E752E-CEEF-FB44-BFB9-ACFD587B2C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033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E752E-CEEF-FB44-BFB9-ACFD587B2CD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58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64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41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80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28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76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9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67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90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40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49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97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1D2A-38B4-A047-AB3F-EEB6CC2BB201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DA7F-6919-F042-ADFE-CEFE8E8C5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48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5BCD11A-D0E6-8C53-7866-56065E9B04EA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72A89C-00CE-876E-F531-BB8F8DB71AEA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5C1004-C4B3-7BF7-A93D-D34400398A63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</p:spTree>
    <p:extLst>
      <p:ext uri="{BB962C8B-B14F-4D97-AF65-F5344CB8AC3E}">
        <p14:creationId xmlns:p14="http://schemas.microsoft.com/office/powerpoint/2010/main" val="223966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5BB9FB0-41A5-D53C-E55E-E2FFF08499D4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DE6549-A229-8736-80EC-B16DB10B8A55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8B6D63-1750-75C0-6798-A5C3F0ABAD36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349544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51E8E4-1F50-6682-43C2-6258266D49F0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78D2CD-4100-D0DE-4122-074E8F1F0E6E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B30F011-780F-8A4B-57C1-FFB20747B1BF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171625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B77DD28-7D94-9B0F-9D7D-1884B6732707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7BBF8C4-7104-3DED-DEB9-DB53F93272A0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D57880-9540-77F3-0CB5-C063C6CF1283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</p:spTree>
    <p:extLst>
      <p:ext uri="{BB962C8B-B14F-4D97-AF65-F5344CB8AC3E}">
        <p14:creationId xmlns:p14="http://schemas.microsoft.com/office/powerpoint/2010/main" val="212676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3E6D2E4-C662-FE6B-EBDF-62D3DFF1CF0B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E5C368-29B6-B0C0-B0C3-C4BA532B534E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0725B76-5F0A-BDC6-88F8-7497495EC582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11439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077C899-13A9-D51A-AF00-C11D81AF28E2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327787-7F7A-FCF8-DD4F-840B82B3B225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B4D6FF-A326-426B-6A4C-08596CE49E46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61917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E4072D4-7FE1-C25F-185A-3DB112F58B10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FCD90C-39DF-525B-ECB9-F2605AF51383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716C36-8388-2C58-B84A-17F886C1ECB7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42539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9A1941-72B0-A36F-2D20-A3ABBA048244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136C37-5FBD-7EDE-04C9-87A3BB0963E7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64B12B-6617-5156-0729-0A61715DD482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</p:spTree>
    <p:extLst>
      <p:ext uri="{BB962C8B-B14F-4D97-AF65-F5344CB8AC3E}">
        <p14:creationId xmlns:p14="http://schemas.microsoft.com/office/powerpoint/2010/main" val="419619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9023E4F-EA12-20DD-AD81-1504F3B77DAD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49B48F4-0341-3A77-E961-4C05F43AF958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A99A3E-7100-4C02-B048-6E9309834FE1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10788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D6FB60D-6DE7-50FB-DDD5-3B7F0057183D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D106B9-A68E-A4B3-C315-F9052C4C98BD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9B2FA44-42E6-54B3-077E-9CC04C5F269C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939045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8173798-ED8A-2A22-3ED3-F3E52DE394CC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A4B0881-C507-D6EC-CB9A-2EED9A129715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7390670-5432-DA55-1F5F-E0647F1703BA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73558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3E0B9FD-FE7F-A9D1-5B2B-C81AE2822464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BB0BA41-F795-A55B-3741-462AA05CCC67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40D2D0-0EB9-DABC-9F02-C980ECC7ED92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06840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58E255B-C72A-F68B-4D3E-E403618FF784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36C2A2-82DF-677A-1B22-44E45D985791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08D4C86-9AFA-E148-B11C-C1CE7C0CA7DE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</p:spTree>
    <p:extLst>
      <p:ext uri="{BB962C8B-B14F-4D97-AF65-F5344CB8AC3E}">
        <p14:creationId xmlns:p14="http://schemas.microsoft.com/office/powerpoint/2010/main" val="3650199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DE198D-9F1D-CAD4-7B1E-A719B00C0DC8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354281A-7F77-FA3E-80CA-66B79B3EEFC6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D4804D-2FFE-F4A8-CD51-AF09694F73DA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192245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EC86D1C-5629-814B-D878-439B787E6E39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819DC9-4513-63E8-8850-B0AAB097741A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5D5CC8-4555-C4A7-8E96-9B7795D617A8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4017186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ED9312D-6066-F9A5-F9E6-DD6040061CAD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84DC1E-743D-A2C5-5B34-DEFE687AA729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9A5019D-98EA-ED78-9AF3-BEC5CA504ADD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85244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5A68A8D-308E-03F4-944E-181531EB7648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930A4B-ED23-3AE6-F03D-66E0F82544CD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6AE438-26EA-8896-1DD5-BCE9BD076120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</p:spTree>
    <p:extLst>
      <p:ext uri="{BB962C8B-B14F-4D97-AF65-F5344CB8AC3E}">
        <p14:creationId xmlns:p14="http://schemas.microsoft.com/office/powerpoint/2010/main" val="3438834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EB08C07-D7F0-0588-3885-82B52FCF579D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355F81D-5DE4-0E6C-E9E8-1969AF50F711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8333AE-CF98-2C48-605C-80F4AF398824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C6FE93-386F-945A-8209-8E0C3FE7CE6D}"/>
              </a:ext>
            </a:extLst>
          </p:cNvPr>
          <p:cNvSpPr txBox="1"/>
          <p:nvPr/>
        </p:nvSpPr>
        <p:spPr>
          <a:xfrm>
            <a:off x="464949" y="8401613"/>
            <a:ext cx="2264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Erika Mustermann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48A1D36-6925-5B80-FACC-E4F4B29AACE8}"/>
              </a:ext>
            </a:extLst>
          </p:cNvPr>
          <p:cNvSpPr txBox="1"/>
          <p:nvPr/>
        </p:nvSpPr>
        <p:spPr>
          <a:xfrm>
            <a:off x="464949" y="9329980"/>
            <a:ext cx="1627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(Top Ergebnisse)</a:t>
            </a:r>
          </a:p>
        </p:txBody>
      </p:sp>
    </p:spTree>
    <p:extLst>
      <p:ext uri="{BB962C8B-B14F-4D97-AF65-F5344CB8AC3E}">
        <p14:creationId xmlns:p14="http://schemas.microsoft.com/office/powerpoint/2010/main" val="2954606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5091798-40F3-E234-9255-5CE389583ED8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9E3F06-A4E3-DD92-6630-573024ABF95F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7DE329-72A5-0A63-9E15-7382E25F7024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ECC890-D12A-B3C0-BA11-865B48956509}"/>
              </a:ext>
            </a:extLst>
          </p:cNvPr>
          <p:cNvSpPr txBox="1"/>
          <p:nvPr/>
        </p:nvSpPr>
        <p:spPr>
          <a:xfrm>
            <a:off x="464949" y="8401613"/>
            <a:ext cx="2264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Erika Mustermann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A18A55-0D6D-15E6-2DE3-0AECE8336EDA}"/>
              </a:ext>
            </a:extLst>
          </p:cNvPr>
          <p:cNvSpPr txBox="1"/>
          <p:nvPr/>
        </p:nvSpPr>
        <p:spPr>
          <a:xfrm>
            <a:off x="464949" y="9329980"/>
            <a:ext cx="1627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(Top Ergebnisse)</a:t>
            </a:r>
          </a:p>
        </p:txBody>
      </p:sp>
    </p:spTree>
    <p:extLst>
      <p:ext uri="{BB962C8B-B14F-4D97-AF65-F5344CB8AC3E}">
        <p14:creationId xmlns:p14="http://schemas.microsoft.com/office/powerpoint/2010/main" val="4022697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F6CCC74-E362-7B43-5B57-CC5FF2CE9207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46BB453-C333-AA7E-0B97-5F3F0FE0B2DB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05681A-795D-6FFF-1212-375522E68733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C5E16A-2BF5-1ABE-F952-285476A6348B}"/>
              </a:ext>
            </a:extLst>
          </p:cNvPr>
          <p:cNvSpPr txBox="1"/>
          <p:nvPr/>
        </p:nvSpPr>
        <p:spPr>
          <a:xfrm>
            <a:off x="464949" y="8401613"/>
            <a:ext cx="2264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Erika Mustermann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B08CE5-18E9-AEE4-79F7-7A2B697DE2AA}"/>
              </a:ext>
            </a:extLst>
          </p:cNvPr>
          <p:cNvSpPr txBox="1"/>
          <p:nvPr/>
        </p:nvSpPr>
        <p:spPr>
          <a:xfrm>
            <a:off x="464949" y="9329980"/>
            <a:ext cx="1627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(Top Ergebnisse)</a:t>
            </a:r>
          </a:p>
        </p:txBody>
      </p:sp>
    </p:spTree>
    <p:extLst>
      <p:ext uri="{BB962C8B-B14F-4D97-AF65-F5344CB8AC3E}">
        <p14:creationId xmlns:p14="http://schemas.microsoft.com/office/powerpoint/2010/main" val="3027989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40AFD6B-4448-0A44-84C5-17EBA5299F5F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9066C7-615B-8FB3-7873-BEC2EDB91AE9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C90670-15E0-7428-3417-7B8BB40017E5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C519A0-68E6-2548-B8A5-09829EAC0E94}"/>
              </a:ext>
            </a:extLst>
          </p:cNvPr>
          <p:cNvSpPr txBox="1"/>
          <p:nvPr/>
        </p:nvSpPr>
        <p:spPr>
          <a:xfrm>
            <a:off x="464949" y="8401613"/>
            <a:ext cx="2264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Erika Mustermann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F2B716C-103D-C79A-5B03-ADFFA29ECAD9}"/>
              </a:ext>
            </a:extLst>
          </p:cNvPr>
          <p:cNvSpPr txBox="1"/>
          <p:nvPr/>
        </p:nvSpPr>
        <p:spPr>
          <a:xfrm>
            <a:off x="464949" y="9329980"/>
            <a:ext cx="1627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(Top Ergebnisse)</a:t>
            </a:r>
          </a:p>
        </p:txBody>
      </p:sp>
    </p:spTree>
    <p:extLst>
      <p:ext uri="{BB962C8B-B14F-4D97-AF65-F5344CB8AC3E}">
        <p14:creationId xmlns:p14="http://schemas.microsoft.com/office/powerpoint/2010/main" val="2543347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8A60085-16C2-9A9A-0973-BE7704CE0704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4280E53-C5DB-5DF9-EDAC-D0C3590B22AB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6694C4-0D45-79EC-BD66-C7A42B924092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98588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0507DF6-D42A-7BCC-9418-F53DDDD0B429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5D785E-1415-2AF3-BE59-8C30479FC3E0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8E4F60-E3A6-8E26-D39B-24848EEAD358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</p:spTree>
    <p:extLst>
      <p:ext uri="{BB962C8B-B14F-4D97-AF65-F5344CB8AC3E}">
        <p14:creationId xmlns:p14="http://schemas.microsoft.com/office/powerpoint/2010/main" val="54379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5C499C3-BE72-ED94-9E13-B0506A37E679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7F5F68-4E8A-B1DE-338D-AA71D0602D7C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E6205E-1003-F083-4E58-F82395DE349E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1089242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2E36310-023F-A5B4-1F79-30C9DF2FD148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6149D0-1897-5AC4-947A-32B9AABA1028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2.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588791D-4B76-9F38-7F4C-C3F9A650CB58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193012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099028C-5751-9355-AFA8-0D9E749AB1E2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13C36E-3D36-6730-1A09-CB04BF9BBA4B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3.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C1CD77-3FB9-4D64-B03B-2C48C64B51B9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131734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24BA113-F3AA-02AC-7F34-78580B0E3CFE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5F1C7EB-B020-4B02-6258-D87E0828ACD0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6043802-5E0C-A1D2-3765-8C1927FD0F55}"/>
              </a:ext>
            </a:extLst>
          </p:cNvPr>
          <p:cNvSpPr txBox="1"/>
          <p:nvPr/>
        </p:nvSpPr>
        <p:spPr>
          <a:xfrm>
            <a:off x="2092103" y="3767561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X. PLATZ</a:t>
            </a:r>
          </a:p>
        </p:txBody>
      </p:sp>
    </p:spTree>
    <p:extLst>
      <p:ext uri="{BB962C8B-B14F-4D97-AF65-F5344CB8AC3E}">
        <p14:creationId xmlns:p14="http://schemas.microsoft.com/office/powerpoint/2010/main" val="217871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0BB246-2DDB-8048-0F64-429C2E72336A}"/>
              </a:ext>
            </a:extLst>
          </p:cNvPr>
          <p:cNvSpPr txBox="1"/>
          <p:nvPr/>
        </p:nvSpPr>
        <p:spPr>
          <a:xfrm>
            <a:off x="2729948" y="3110772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l Tarikh" pitchFamily="2" charset="-78"/>
              </a:rPr>
              <a:t>TURNIER XY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63ECE43-D4AF-3CEF-E223-CD79E9022577}"/>
              </a:ext>
            </a:extLst>
          </p:cNvPr>
          <p:cNvSpPr txBox="1"/>
          <p:nvPr/>
        </p:nvSpPr>
        <p:spPr>
          <a:xfrm>
            <a:off x="2092103" y="3746314"/>
            <a:ext cx="267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Roboto Light" panose="02000000000000000000" pitchFamily="2" charset="0"/>
                <a:ea typeface="Roboto Light" panose="02000000000000000000" pitchFamily="2" charset="0"/>
              </a:rPr>
              <a:t>1. PLATZ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2EEA89-B378-D448-F331-972449F872BA}"/>
              </a:ext>
            </a:extLst>
          </p:cNvPr>
          <p:cNvSpPr txBox="1"/>
          <p:nvPr/>
        </p:nvSpPr>
        <p:spPr>
          <a:xfrm>
            <a:off x="1532928" y="5390245"/>
            <a:ext cx="478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alligraphy" panose="03010101010101010101" pitchFamily="66" charset="77"/>
                <a:ea typeface="Roboto Light" panose="02000000000000000000" pitchFamily="2" charset="0"/>
                <a:cs typeface="Apple Chancery" panose="03020702040506060504" pitchFamily="66" charset="-79"/>
              </a:rPr>
              <a:t>Max Mustermann</a:t>
            </a:r>
          </a:p>
        </p:txBody>
      </p:sp>
    </p:spTree>
    <p:extLst>
      <p:ext uri="{BB962C8B-B14F-4D97-AF65-F5344CB8AC3E}">
        <p14:creationId xmlns:p14="http://schemas.microsoft.com/office/powerpoint/2010/main" val="2097056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221</Words>
  <Application>Microsoft Macintosh PowerPoint</Application>
  <PresentationFormat>A4-Papier (210 x 297 mm)</PresentationFormat>
  <Paragraphs>93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Lucida Calligraphy</vt:lpstr>
      <vt:lpstr>Roboto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j58m7hlhlc@univie.onmicrosoft.com</dc:creator>
  <cp:lastModifiedBy>j58m7hlhlc@univie.onmicrosoft.com</cp:lastModifiedBy>
  <cp:revision>5</cp:revision>
  <dcterms:created xsi:type="dcterms:W3CDTF">2023-10-18T09:10:27Z</dcterms:created>
  <dcterms:modified xsi:type="dcterms:W3CDTF">2023-10-23T08:00:54Z</dcterms:modified>
</cp:coreProperties>
</file>